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6" r:id="rId3"/>
    <p:sldId id="264" r:id="rId4"/>
    <p:sldId id="259" r:id="rId5"/>
    <p:sldId id="267" r:id="rId6"/>
    <p:sldId id="268" r:id="rId7"/>
    <p:sldId id="261" r:id="rId8"/>
    <p:sldId id="260" r:id="rId9"/>
    <p:sldId id="269" r:id="rId10"/>
    <p:sldId id="262" r:id="rId11"/>
    <p:sldId id="270" r:id="rId12"/>
    <p:sldId id="263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7CA255"/>
    <a:srgbClr val="ADADAD"/>
    <a:srgbClr val="4C4C4C"/>
    <a:srgbClr val="333333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1734" autoAdjust="0"/>
  </p:normalViewPr>
  <p:slideViewPr>
    <p:cSldViewPr snapToObjects="1">
      <p:cViewPr>
        <p:scale>
          <a:sx n="66" d="100"/>
          <a:sy n="66" d="100"/>
        </p:scale>
        <p:origin x="-76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483242-11A8-4FD0-8AB3-FF433A716C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DFC113-6D3B-43A7-AB2B-8A82DCCC9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82916-E6C9-4A41-BFEB-0B0C902CC52F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82916-E6C9-4A41-BFEB-0B0C902CC52F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flower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6C650-4CA0-4804-A152-0D2B2D4D9C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722A-0F4A-498E-BF7D-F366135949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7DA0-975D-4696-9CF1-D1D8336CBD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9985-3FE2-42EB-8231-3383B46A53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0830-95E5-4F9E-B07E-DB93656DE0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991D6-FB20-48DF-A5E0-4B4AAC5997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1260-E9F3-4632-80DF-69EC4E15BB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B24C-843F-446A-BA2C-978930B42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ACFA-8801-460B-A945-116C273CF5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87B5-8BEC-4E3A-B51D-C688493A6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6C1C-C834-4B80-A283-D2AAA5DEBA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582F-7F8A-40C5-9980-5FFD108460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BBDFF-921D-4079-A16A-28E1728B37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lueflower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pPr>
              <a:defRPr/>
            </a:pPr>
            <a:fld id="{5FDEE408-CB65-411B-B419-79FA610E7F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如何在教會帶領</a:t>
            </a:r>
            <a:r>
              <a:rPr lang="en-US" altLang="zh-TW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MTS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440" y="1600200"/>
            <a:ext cx="8953560" cy="449421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一、評估分析：</a:t>
            </a: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US" altLang="zh-TW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1.MTS</a:t>
            </a: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的特點與現有教會裝備系統</a:t>
            </a: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作比較</a:t>
            </a: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US" altLang="zh-TW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平信徒造就、門徒訓練、細胞小組   </a:t>
            </a: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啟發課程、良師學習、</a:t>
            </a: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教練式指導</a:t>
            </a:r>
            <a:r>
              <a:rPr lang="en-US" altLang="zh-TW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(coaching)</a:t>
            </a: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           </a:t>
            </a: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           </a:t>
            </a:r>
            <a:r>
              <a:rPr lang="zh-TW" altLang="en-US" sz="4400" dirty="0" smtClean="0">
                <a:solidFill>
                  <a:schemeClr val="bg2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endParaRPr lang="en-US" altLang="zh-TW" sz="4400" dirty="0" smtClean="0">
              <a:solidFill>
                <a:schemeClr val="bg2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4865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各組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輪流服事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破冰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領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敬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拜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場地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佈置、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預備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茶點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會後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整理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4865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塑造門徒訓練的精神：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分享生命傳承經驗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4427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營造長期快樂學習的氣氛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4427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訂定門訓紀練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1030238" y="873125"/>
            <a:ext cx="7656561" cy="4427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歡慶結業、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頒發精美畢業證書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 descr="結業證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8395" y="0"/>
            <a:ext cx="5732541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238" y="507960"/>
            <a:ext cx="7886749" cy="558645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有無支援系統：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endParaRPr lang="en-US" altLang="zh-TW" sz="500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500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韓國教會跟進造就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本地教會見證 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           </a:t>
            </a:r>
            <a:r>
              <a:rPr lang="zh-TW" altLang="en-US" sz="4400" dirty="0" smtClean="0">
                <a:solidFill>
                  <a:schemeClr val="bg2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endParaRPr lang="en-US" altLang="zh-TW" sz="4400" dirty="0" smtClean="0">
              <a:solidFill>
                <a:schemeClr val="bg2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內容版面配置區 2"/>
          <p:cNvSpPr>
            <a:spLocks noGrp="1"/>
          </p:cNvSpPr>
          <p:nvPr>
            <p:ph idx="1"/>
          </p:nvPr>
        </p:nvSpPr>
        <p:spPr>
          <a:xfrm>
            <a:off x="457200" y="508000"/>
            <a:ext cx="8229600" cy="47926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本教會合適採用？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 能否長期推行？ </a:t>
            </a:r>
            <a:endParaRPr lang="zh-TW" altLang="en-US" sz="5000" dirty="0" smtClean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內容版面配置區 2"/>
          <p:cNvSpPr>
            <a:spLocks noGrp="1"/>
          </p:cNvSpPr>
          <p:nvPr>
            <p:ph idx="1"/>
          </p:nvPr>
        </p:nvSpPr>
        <p:spPr>
          <a:xfrm>
            <a:off x="457200" y="800100"/>
            <a:ext cx="8459788" cy="450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二、禱告尋求：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尋求神在本教會的帶領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/>
            <a:endParaRPr lang="zh-TW" altLang="en-US" sz="5000" dirty="0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263525" y="836613"/>
            <a:ext cx="8423275" cy="4892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三、傳遞異象：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同工中間產生共識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與執事團隊溝通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592083" y="836613"/>
            <a:ext cx="8094717" cy="4892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在禱告會傳遞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在主日崇拜傳遞，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並推動報名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1066752" y="836613"/>
            <a:ext cx="7193061" cy="4892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專注這項事工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5294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四、實際進行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主任牧師親自授課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5294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傳道同工或長執共同參與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行政作業、總務事工、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50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帶領小組討論</a:t>
            </a:r>
            <a:endParaRPr lang="en-US" altLang="zh-TW" sz="50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endParaRPr lang="en-US" altLang="zh-TW" sz="4400" dirty="0" smtClean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4080"/>
      </a:dk1>
      <a:lt1>
        <a:srgbClr val="0080FF"/>
      </a:lt1>
      <a:dk2>
        <a:srgbClr val="000000"/>
      </a:dk2>
      <a:lt2>
        <a:srgbClr val="0080FF"/>
      </a:lt2>
      <a:accent1>
        <a:srgbClr val="66CCFF"/>
      </a:accent1>
      <a:accent2>
        <a:srgbClr val="333399"/>
      </a:accent2>
      <a:accent3>
        <a:srgbClr val="AAAAAA"/>
      </a:accent3>
      <a:accent4>
        <a:srgbClr val="006CDA"/>
      </a:accent4>
      <a:accent5>
        <a:srgbClr val="B8E2FF"/>
      </a:accent5>
      <a:accent6>
        <a:srgbClr val="2D2D8A"/>
      </a:accent6>
      <a:hlink>
        <a:srgbClr val="FF66FF"/>
      </a:hlink>
      <a:folHlink>
        <a:srgbClr val="00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2004:Templates:Presentations:Designs:Clipboard</Template>
  <TotalTime>1190</TotalTime>
  <Words>238</Words>
  <Application>Microsoft Office PowerPoint</Application>
  <PresentationFormat>如螢幕大小 (4:3)</PresentationFormat>
  <Paragraphs>47</Paragraphs>
  <Slides>15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Default Design</vt:lpstr>
      <vt:lpstr>如何在教會帶領MTS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Flowers Template</dc:title>
  <dc:creator>Presentation Magazine</dc:creator>
  <cp:lastModifiedBy>嘉禎</cp:lastModifiedBy>
  <cp:revision>50</cp:revision>
  <dcterms:modified xsi:type="dcterms:W3CDTF">2009-11-24T00:52:16Z</dcterms:modified>
</cp:coreProperties>
</file>